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58" d="100"/>
          <a:sy n="58" d="100"/>
        </p:scale>
        <p:origin x="112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80C842-5CDF-4F33-9958-045563BAEE99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01133EA-5A75-4F4B-9BCE-3ACE83E02A88}">
      <dgm:prSet/>
      <dgm:spPr/>
      <dgm:t>
        <a:bodyPr/>
        <a:lstStyle/>
        <a:p>
          <a:r>
            <a:rPr lang="en-US"/>
            <a:t>Kokouksen puheenjohtajan ja sihteerin sekä pöytäkirjantarkastajien valinta</a:t>
          </a:r>
        </a:p>
      </dgm:t>
    </dgm:pt>
    <dgm:pt modelId="{A81FA09C-F51D-449B-97AF-C8E76CFA5A3C}" type="parTrans" cxnId="{8531390E-120D-4928-8282-72DA7A08E60E}">
      <dgm:prSet/>
      <dgm:spPr/>
      <dgm:t>
        <a:bodyPr/>
        <a:lstStyle/>
        <a:p>
          <a:endParaRPr lang="en-US"/>
        </a:p>
      </dgm:t>
    </dgm:pt>
    <dgm:pt modelId="{0E4604F2-53E7-4BAA-9A28-6ADD44C1EC9F}" type="sibTrans" cxnId="{8531390E-120D-4928-8282-72DA7A08E60E}">
      <dgm:prSet/>
      <dgm:spPr/>
      <dgm:t>
        <a:bodyPr/>
        <a:lstStyle/>
        <a:p>
          <a:endParaRPr lang="en-US"/>
        </a:p>
      </dgm:t>
    </dgm:pt>
    <dgm:pt modelId="{E5CD2FFC-3553-434F-B92F-5CCA677170E2}">
      <dgm:prSet/>
      <dgm:spPr/>
      <dgm:t>
        <a:bodyPr/>
        <a:lstStyle/>
        <a:p>
          <a:r>
            <a:rPr lang="en-US"/>
            <a:t>Vahvistetaan kokouksen laillisuus, päätösvaltaisuus sekä esityslista</a:t>
          </a:r>
        </a:p>
      </dgm:t>
    </dgm:pt>
    <dgm:pt modelId="{24BF8798-E907-4A86-9364-F2BA5E70FEBE}" type="parTrans" cxnId="{FF4FDD5C-4B17-46E3-BB97-F56A1EC41266}">
      <dgm:prSet/>
      <dgm:spPr/>
      <dgm:t>
        <a:bodyPr/>
        <a:lstStyle/>
        <a:p>
          <a:endParaRPr lang="en-US"/>
        </a:p>
      </dgm:t>
    </dgm:pt>
    <dgm:pt modelId="{63BA1555-3CEB-43D8-9872-F7847FC3C03D}" type="sibTrans" cxnId="{FF4FDD5C-4B17-46E3-BB97-F56A1EC41266}">
      <dgm:prSet/>
      <dgm:spPr/>
      <dgm:t>
        <a:bodyPr/>
        <a:lstStyle/>
        <a:p>
          <a:endParaRPr lang="en-US"/>
        </a:p>
      </dgm:t>
    </dgm:pt>
    <dgm:pt modelId="{D50D035E-79D1-49F2-918E-474F2B1219FC}">
      <dgm:prSet/>
      <dgm:spPr/>
      <dgm:t>
        <a:bodyPr/>
        <a:lstStyle/>
        <a:p>
          <a:r>
            <a:rPr lang="en-US"/>
            <a:t>Vuoden 2024 toimintakertomuksen esittely ja hyväksyminen</a:t>
          </a:r>
        </a:p>
      </dgm:t>
    </dgm:pt>
    <dgm:pt modelId="{813CAA9D-BF31-40D4-8223-8D7C007C4320}" type="parTrans" cxnId="{6F81C965-5DE6-4276-B900-5CE845AFC7AB}">
      <dgm:prSet/>
      <dgm:spPr/>
      <dgm:t>
        <a:bodyPr/>
        <a:lstStyle/>
        <a:p>
          <a:endParaRPr lang="en-US"/>
        </a:p>
      </dgm:t>
    </dgm:pt>
    <dgm:pt modelId="{C8B46347-7458-42E2-B64B-AE993BE2A5D6}" type="sibTrans" cxnId="{6F81C965-5DE6-4276-B900-5CE845AFC7AB}">
      <dgm:prSet/>
      <dgm:spPr/>
      <dgm:t>
        <a:bodyPr/>
        <a:lstStyle/>
        <a:p>
          <a:endParaRPr lang="en-US"/>
        </a:p>
      </dgm:t>
    </dgm:pt>
    <dgm:pt modelId="{FE474E25-3FCE-4692-A0DF-5F55AAB2A189}">
      <dgm:prSet/>
      <dgm:spPr/>
      <dgm:t>
        <a:bodyPr/>
        <a:lstStyle/>
        <a:p>
          <a:r>
            <a:rPr lang="en-US"/>
            <a:t>Vuoden 2024 tilinpäätöksen ja toiminnantarkastajan lausunnon kuuleminen</a:t>
          </a:r>
        </a:p>
      </dgm:t>
    </dgm:pt>
    <dgm:pt modelId="{E6025AFA-DB6D-42D1-943F-C802B9F04970}" type="parTrans" cxnId="{61F4A160-5B7C-4802-8888-3D58F9B6EF30}">
      <dgm:prSet/>
      <dgm:spPr/>
      <dgm:t>
        <a:bodyPr/>
        <a:lstStyle/>
        <a:p>
          <a:endParaRPr lang="en-US"/>
        </a:p>
      </dgm:t>
    </dgm:pt>
    <dgm:pt modelId="{1C938212-6330-4449-88D6-42D4766B70E4}" type="sibTrans" cxnId="{61F4A160-5B7C-4802-8888-3D58F9B6EF30}">
      <dgm:prSet/>
      <dgm:spPr/>
      <dgm:t>
        <a:bodyPr/>
        <a:lstStyle/>
        <a:p>
          <a:endParaRPr lang="en-US"/>
        </a:p>
      </dgm:t>
    </dgm:pt>
    <dgm:pt modelId="{FFA90DB3-BB53-4A4E-A6CA-D8A4D7384E4F}">
      <dgm:prSet/>
      <dgm:spPr/>
      <dgm:t>
        <a:bodyPr/>
        <a:lstStyle/>
        <a:p>
          <a:r>
            <a:rPr lang="en-US"/>
            <a:t>Toiminnantarkastuksen hyväksyminen ja tili- ja vastuuvapauden myöntäminen</a:t>
          </a:r>
        </a:p>
      </dgm:t>
    </dgm:pt>
    <dgm:pt modelId="{9A419B9F-09B8-49E2-9A47-6DEB2D9317F2}" type="parTrans" cxnId="{AD98BC87-725E-4F6E-929F-9FE43C4F0F10}">
      <dgm:prSet/>
      <dgm:spPr/>
      <dgm:t>
        <a:bodyPr/>
        <a:lstStyle/>
        <a:p>
          <a:endParaRPr lang="en-US"/>
        </a:p>
      </dgm:t>
    </dgm:pt>
    <dgm:pt modelId="{B007978B-9CE2-42E4-AF20-58535E63BC65}" type="sibTrans" cxnId="{AD98BC87-725E-4F6E-929F-9FE43C4F0F10}">
      <dgm:prSet/>
      <dgm:spPr/>
      <dgm:t>
        <a:bodyPr/>
        <a:lstStyle/>
        <a:p>
          <a:endParaRPr lang="en-US"/>
        </a:p>
      </dgm:t>
    </dgm:pt>
    <dgm:pt modelId="{AFCC70E8-E087-4910-913C-08346F06C8BA}" type="pres">
      <dgm:prSet presAssocID="{2C80C842-5CDF-4F33-9958-045563BAEE99}" presName="linear" presStyleCnt="0">
        <dgm:presLayoutVars>
          <dgm:animLvl val="lvl"/>
          <dgm:resizeHandles val="exact"/>
        </dgm:presLayoutVars>
      </dgm:prSet>
      <dgm:spPr/>
    </dgm:pt>
    <dgm:pt modelId="{C560EB9C-C290-454B-B6F3-1300D06451C6}" type="pres">
      <dgm:prSet presAssocID="{C01133EA-5A75-4F4B-9BCE-3ACE83E02A88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965FC08-69C7-449C-8116-3F2096B65524}" type="pres">
      <dgm:prSet presAssocID="{0E4604F2-53E7-4BAA-9A28-6ADD44C1EC9F}" presName="spacer" presStyleCnt="0"/>
      <dgm:spPr/>
    </dgm:pt>
    <dgm:pt modelId="{8AA8C52F-550C-41A8-B24B-50D0EEBAAAFD}" type="pres">
      <dgm:prSet presAssocID="{E5CD2FFC-3553-434F-B92F-5CCA677170E2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652776E-6D0F-4460-B7BB-6E134FC42DA6}" type="pres">
      <dgm:prSet presAssocID="{63BA1555-3CEB-43D8-9872-F7847FC3C03D}" presName="spacer" presStyleCnt="0"/>
      <dgm:spPr/>
    </dgm:pt>
    <dgm:pt modelId="{668661CC-87FC-41BE-BEA2-21586BC7D716}" type="pres">
      <dgm:prSet presAssocID="{D50D035E-79D1-49F2-918E-474F2B1219FC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0FE8A9A2-CD53-4DF5-BDB5-0F6FB86B0782}" type="pres">
      <dgm:prSet presAssocID="{C8B46347-7458-42E2-B64B-AE993BE2A5D6}" presName="spacer" presStyleCnt="0"/>
      <dgm:spPr/>
    </dgm:pt>
    <dgm:pt modelId="{2BB27E03-70AA-48E2-A5DF-98DD4B8669BD}" type="pres">
      <dgm:prSet presAssocID="{FE474E25-3FCE-4692-A0DF-5F55AAB2A189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5F92C28-F27F-4A69-9749-BCE57140BDFF}" type="pres">
      <dgm:prSet presAssocID="{1C938212-6330-4449-88D6-42D4766B70E4}" presName="spacer" presStyleCnt="0"/>
      <dgm:spPr/>
    </dgm:pt>
    <dgm:pt modelId="{038D8B8E-A2F3-41A7-A79F-552ECA329ADF}" type="pres">
      <dgm:prSet presAssocID="{FFA90DB3-BB53-4A4E-A6CA-D8A4D7384E4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8531390E-120D-4928-8282-72DA7A08E60E}" srcId="{2C80C842-5CDF-4F33-9958-045563BAEE99}" destId="{C01133EA-5A75-4F4B-9BCE-3ACE83E02A88}" srcOrd="0" destOrd="0" parTransId="{A81FA09C-F51D-449B-97AF-C8E76CFA5A3C}" sibTransId="{0E4604F2-53E7-4BAA-9A28-6ADD44C1EC9F}"/>
    <dgm:cxn modelId="{5F22632E-0EFB-4407-B585-F52AC7B43ADE}" type="presOf" srcId="{FFA90DB3-BB53-4A4E-A6CA-D8A4D7384E4F}" destId="{038D8B8E-A2F3-41A7-A79F-552ECA329ADF}" srcOrd="0" destOrd="0" presId="urn:microsoft.com/office/officeart/2005/8/layout/vList2"/>
    <dgm:cxn modelId="{58703D33-3583-4DBC-92DF-0D1798FF7F5D}" type="presOf" srcId="{E5CD2FFC-3553-434F-B92F-5CCA677170E2}" destId="{8AA8C52F-550C-41A8-B24B-50D0EEBAAAFD}" srcOrd="0" destOrd="0" presId="urn:microsoft.com/office/officeart/2005/8/layout/vList2"/>
    <dgm:cxn modelId="{FF4FDD5C-4B17-46E3-BB97-F56A1EC41266}" srcId="{2C80C842-5CDF-4F33-9958-045563BAEE99}" destId="{E5CD2FFC-3553-434F-B92F-5CCA677170E2}" srcOrd="1" destOrd="0" parTransId="{24BF8798-E907-4A86-9364-F2BA5E70FEBE}" sibTransId="{63BA1555-3CEB-43D8-9872-F7847FC3C03D}"/>
    <dgm:cxn modelId="{61F4A160-5B7C-4802-8888-3D58F9B6EF30}" srcId="{2C80C842-5CDF-4F33-9958-045563BAEE99}" destId="{FE474E25-3FCE-4692-A0DF-5F55AAB2A189}" srcOrd="3" destOrd="0" parTransId="{E6025AFA-DB6D-42D1-943F-C802B9F04970}" sibTransId="{1C938212-6330-4449-88D6-42D4766B70E4}"/>
    <dgm:cxn modelId="{B069FC41-B4DE-4D83-9B3B-19D912B74532}" type="presOf" srcId="{D50D035E-79D1-49F2-918E-474F2B1219FC}" destId="{668661CC-87FC-41BE-BEA2-21586BC7D716}" srcOrd="0" destOrd="0" presId="urn:microsoft.com/office/officeart/2005/8/layout/vList2"/>
    <dgm:cxn modelId="{6F81C965-5DE6-4276-B900-5CE845AFC7AB}" srcId="{2C80C842-5CDF-4F33-9958-045563BAEE99}" destId="{D50D035E-79D1-49F2-918E-474F2B1219FC}" srcOrd="2" destOrd="0" parTransId="{813CAA9D-BF31-40D4-8223-8D7C007C4320}" sibTransId="{C8B46347-7458-42E2-B64B-AE993BE2A5D6}"/>
    <dgm:cxn modelId="{AD98BC87-725E-4F6E-929F-9FE43C4F0F10}" srcId="{2C80C842-5CDF-4F33-9958-045563BAEE99}" destId="{FFA90DB3-BB53-4A4E-A6CA-D8A4D7384E4F}" srcOrd="4" destOrd="0" parTransId="{9A419B9F-09B8-49E2-9A47-6DEB2D9317F2}" sibTransId="{B007978B-9CE2-42E4-AF20-58535E63BC65}"/>
    <dgm:cxn modelId="{66DD13B5-6EC5-4044-B2DB-4D7DC0C94547}" type="presOf" srcId="{C01133EA-5A75-4F4B-9BCE-3ACE83E02A88}" destId="{C560EB9C-C290-454B-B6F3-1300D06451C6}" srcOrd="0" destOrd="0" presId="urn:microsoft.com/office/officeart/2005/8/layout/vList2"/>
    <dgm:cxn modelId="{B08316C5-8174-4422-ABB0-B16C8848D1C1}" type="presOf" srcId="{FE474E25-3FCE-4692-A0DF-5F55AAB2A189}" destId="{2BB27E03-70AA-48E2-A5DF-98DD4B8669BD}" srcOrd="0" destOrd="0" presId="urn:microsoft.com/office/officeart/2005/8/layout/vList2"/>
    <dgm:cxn modelId="{66E6ABE0-4CB3-48DF-8F85-CF87DDDAE698}" type="presOf" srcId="{2C80C842-5CDF-4F33-9958-045563BAEE99}" destId="{AFCC70E8-E087-4910-913C-08346F06C8BA}" srcOrd="0" destOrd="0" presId="urn:microsoft.com/office/officeart/2005/8/layout/vList2"/>
    <dgm:cxn modelId="{FC41327C-8E49-4171-BB34-6F3784E91A0A}" type="presParOf" srcId="{AFCC70E8-E087-4910-913C-08346F06C8BA}" destId="{C560EB9C-C290-454B-B6F3-1300D06451C6}" srcOrd="0" destOrd="0" presId="urn:microsoft.com/office/officeart/2005/8/layout/vList2"/>
    <dgm:cxn modelId="{7F9AE15B-10D2-417C-ADCE-B8EC6A533CE6}" type="presParOf" srcId="{AFCC70E8-E087-4910-913C-08346F06C8BA}" destId="{0965FC08-69C7-449C-8116-3F2096B65524}" srcOrd="1" destOrd="0" presId="urn:microsoft.com/office/officeart/2005/8/layout/vList2"/>
    <dgm:cxn modelId="{3B92E9F0-3654-476A-A1A8-E6BEFA343941}" type="presParOf" srcId="{AFCC70E8-E087-4910-913C-08346F06C8BA}" destId="{8AA8C52F-550C-41A8-B24B-50D0EEBAAAFD}" srcOrd="2" destOrd="0" presId="urn:microsoft.com/office/officeart/2005/8/layout/vList2"/>
    <dgm:cxn modelId="{7EA103BF-F396-4DAA-B9B0-821BA767A0B8}" type="presParOf" srcId="{AFCC70E8-E087-4910-913C-08346F06C8BA}" destId="{5652776E-6D0F-4460-B7BB-6E134FC42DA6}" srcOrd="3" destOrd="0" presId="urn:microsoft.com/office/officeart/2005/8/layout/vList2"/>
    <dgm:cxn modelId="{EBC88105-8794-48C1-97F8-784C53A7BA96}" type="presParOf" srcId="{AFCC70E8-E087-4910-913C-08346F06C8BA}" destId="{668661CC-87FC-41BE-BEA2-21586BC7D716}" srcOrd="4" destOrd="0" presId="urn:microsoft.com/office/officeart/2005/8/layout/vList2"/>
    <dgm:cxn modelId="{3DCC1BA2-3B38-4867-B934-3231B747CBFC}" type="presParOf" srcId="{AFCC70E8-E087-4910-913C-08346F06C8BA}" destId="{0FE8A9A2-CD53-4DF5-BDB5-0F6FB86B0782}" srcOrd="5" destOrd="0" presId="urn:microsoft.com/office/officeart/2005/8/layout/vList2"/>
    <dgm:cxn modelId="{1F01AD63-13A9-43D0-B4A6-A5ABCEF1C49B}" type="presParOf" srcId="{AFCC70E8-E087-4910-913C-08346F06C8BA}" destId="{2BB27E03-70AA-48E2-A5DF-98DD4B8669BD}" srcOrd="6" destOrd="0" presId="urn:microsoft.com/office/officeart/2005/8/layout/vList2"/>
    <dgm:cxn modelId="{67B36F59-1CF0-4BC9-8A26-1D1012DCA76E}" type="presParOf" srcId="{AFCC70E8-E087-4910-913C-08346F06C8BA}" destId="{C5F92C28-F27F-4A69-9749-BCE57140BDFF}" srcOrd="7" destOrd="0" presId="urn:microsoft.com/office/officeart/2005/8/layout/vList2"/>
    <dgm:cxn modelId="{3C3A2658-5F1A-44E6-947E-84B62B0FBC7B}" type="presParOf" srcId="{AFCC70E8-E087-4910-913C-08346F06C8BA}" destId="{038D8B8E-A2F3-41A7-A79F-552ECA329AD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A48690-2C30-4863-9625-44BD5C503A2D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68C0EF0-E5D9-4018-9E76-93A456E81744}">
      <dgm:prSet/>
      <dgm:spPr/>
      <dgm:t>
        <a:bodyPr/>
        <a:lstStyle/>
        <a:p>
          <a:r>
            <a:rPr lang="en-US"/>
            <a:t>Vuoden 2025 toimintasuunnitelman hyväksyminen</a:t>
          </a:r>
        </a:p>
      </dgm:t>
    </dgm:pt>
    <dgm:pt modelId="{46BB9938-68A2-41BA-B1BA-2E0554B2E821}" type="parTrans" cxnId="{58B9770C-6514-4307-B79F-74923E0D6566}">
      <dgm:prSet/>
      <dgm:spPr/>
      <dgm:t>
        <a:bodyPr/>
        <a:lstStyle/>
        <a:p>
          <a:endParaRPr lang="en-US"/>
        </a:p>
      </dgm:t>
    </dgm:pt>
    <dgm:pt modelId="{8DEABE57-7CF6-4864-B226-E579828BF870}" type="sibTrans" cxnId="{58B9770C-6514-4307-B79F-74923E0D6566}">
      <dgm:prSet/>
      <dgm:spPr/>
      <dgm:t>
        <a:bodyPr/>
        <a:lstStyle/>
        <a:p>
          <a:endParaRPr lang="en-US"/>
        </a:p>
      </dgm:t>
    </dgm:pt>
    <dgm:pt modelId="{AFB093CC-A5CD-417A-9F02-D42501104E44}">
      <dgm:prSet/>
      <dgm:spPr/>
      <dgm:t>
        <a:bodyPr/>
        <a:lstStyle/>
        <a:p>
          <a:r>
            <a:rPr lang="en-US"/>
            <a:t>Vuoden 2025 talousarvion hyväksyminen</a:t>
          </a:r>
        </a:p>
      </dgm:t>
    </dgm:pt>
    <dgm:pt modelId="{A4B87005-4A59-47A1-AFD8-C68D016D319F}" type="parTrans" cxnId="{6C261FC9-9C41-4405-BC9D-E0B0DE39E78E}">
      <dgm:prSet/>
      <dgm:spPr/>
      <dgm:t>
        <a:bodyPr/>
        <a:lstStyle/>
        <a:p>
          <a:endParaRPr lang="en-US"/>
        </a:p>
      </dgm:t>
    </dgm:pt>
    <dgm:pt modelId="{A0CAD87C-A419-4BE4-AD41-F9CC0905DBA7}" type="sibTrans" cxnId="{6C261FC9-9C41-4405-BC9D-E0B0DE39E78E}">
      <dgm:prSet/>
      <dgm:spPr/>
      <dgm:t>
        <a:bodyPr/>
        <a:lstStyle/>
        <a:p>
          <a:endParaRPr lang="en-US"/>
        </a:p>
      </dgm:t>
    </dgm:pt>
    <dgm:pt modelId="{1FB703EA-36AA-4C2F-BB8A-2AD4EDE376F9}">
      <dgm:prSet/>
      <dgm:spPr/>
      <dgm:t>
        <a:bodyPr/>
        <a:lstStyle/>
        <a:p>
          <a:r>
            <a:rPr lang="en-US"/>
            <a:t>Hallituksen jäsenten toteaminen</a:t>
          </a:r>
        </a:p>
      </dgm:t>
    </dgm:pt>
    <dgm:pt modelId="{87541EDF-1F20-4E58-969E-439A5CA8CAEC}" type="parTrans" cxnId="{720AAC2F-7651-4C52-999D-73F1A9350473}">
      <dgm:prSet/>
      <dgm:spPr/>
      <dgm:t>
        <a:bodyPr/>
        <a:lstStyle/>
        <a:p>
          <a:endParaRPr lang="en-US"/>
        </a:p>
      </dgm:t>
    </dgm:pt>
    <dgm:pt modelId="{22FE048C-5E11-4F21-9CBD-9BF7AF112B85}" type="sibTrans" cxnId="{720AAC2F-7651-4C52-999D-73F1A9350473}">
      <dgm:prSet/>
      <dgm:spPr/>
      <dgm:t>
        <a:bodyPr/>
        <a:lstStyle/>
        <a:p>
          <a:endParaRPr lang="en-US"/>
        </a:p>
      </dgm:t>
    </dgm:pt>
    <dgm:pt modelId="{4B8052BA-D686-4AD8-BEE9-B6D6AAA34E5E}">
      <dgm:prSet/>
      <dgm:spPr/>
      <dgm:t>
        <a:bodyPr/>
        <a:lstStyle/>
        <a:p>
          <a:r>
            <a:rPr lang="en-US"/>
            <a:t>Jäsenmaksusta päättäminen</a:t>
          </a:r>
        </a:p>
      </dgm:t>
    </dgm:pt>
    <dgm:pt modelId="{7AE52899-15AD-4546-9CE9-ACB91208715A}" type="parTrans" cxnId="{6241EEEB-D406-4666-9636-152C7C3DFE29}">
      <dgm:prSet/>
      <dgm:spPr/>
      <dgm:t>
        <a:bodyPr/>
        <a:lstStyle/>
        <a:p>
          <a:endParaRPr lang="en-US"/>
        </a:p>
      </dgm:t>
    </dgm:pt>
    <dgm:pt modelId="{AAAE17A2-50A8-4742-9CEC-641743371991}" type="sibTrans" cxnId="{6241EEEB-D406-4666-9636-152C7C3DFE29}">
      <dgm:prSet/>
      <dgm:spPr/>
      <dgm:t>
        <a:bodyPr/>
        <a:lstStyle/>
        <a:p>
          <a:endParaRPr lang="en-US"/>
        </a:p>
      </dgm:t>
    </dgm:pt>
    <dgm:pt modelId="{B01794AF-6292-448A-8A61-A2DD7A3B1E6E}">
      <dgm:prSet/>
      <dgm:spPr/>
      <dgm:t>
        <a:bodyPr/>
        <a:lstStyle/>
        <a:p>
          <a:r>
            <a:rPr lang="en-US"/>
            <a:t>Toiminnantarkastajan valinta</a:t>
          </a:r>
        </a:p>
      </dgm:t>
    </dgm:pt>
    <dgm:pt modelId="{592616A7-1FCA-4724-8E1F-7CEB76894EA3}" type="parTrans" cxnId="{EACC5A79-E75D-4B22-AC4F-9DE43DF8B998}">
      <dgm:prSet/>
      <dgm:spPr/>
      <dgm:t>
        <a:bodyPr/>
        <a:lstStyle/>
        <a:p>
          <a:endParaRPr lang="en-US"/>
        </a:p>
      </dgm:t>
    </dgm:pt>
    <dgm:pt modelId="{B0F6A39D-1D0E-44B0-94FA-D75D1FD1DD44}" type="sibTrans" cxnId="{EACC5A79-E75D-4B22-AC4F-9DE43DF8B998}">
      <dgm:prSet/>
      <dgm:spPr/>
      <dgm:t>
        <a:bodyPr/>
        <a:lstStyle/>
        <a:p>
          <a:endParaRPr lang="en-US"/>
        </a:p>
      </dgm:t>
    </dgm:pt>
    <dgm:pt modelId="{02C69BE4-C794-4F2A-9506-3650402C6B21}">
      <dgm:prSet/>
      <dgm:spPr/>
      <dgm:t>
        <a:bodyPr/>
        <a:lstStyle/>
        <a:p>
          <a:r>
            <a:rPr lang="en-US"/>
            <a:t>Kyläyhdistyksen kuulumiset ja suunnitelmat</a:t>
          </a:r>
        </a:p>
      </dgm:t>
    </dgm:pt>
    <dgm:pt modelId="{DF63D00D-BC97-4BBF-AA41-9CC7EAF8C2F2}" type="parTrans" cxnId="{97D041C1-462C-4CF6-A6BD-99E4F2811E12}">
      <dgm:prSet/>
      <dgm:spPr/>
      <dgm:t>
        <a:bodyPr/>
        <a:lstStyle/>
        <a:p>
          <a:endParaRPr lang="en-US"/>
        </a:p>
      </dgm:t>
    </dgm:pt>
    <dgm:pt modelId="{985C926E-709D-49DF-9DAC-F66CBCCD9468}" type="sibTrans" cxnId="{97D041C1-462C-4CF6-A6BD-99E4F2811E12}">
      <dgm:prSet/>
      <dgm:spPr/>
      <dgm:t>
        <a:bodyPr/>
        <a:lstStyle/>
        <a:p>
          <a:endParaRPr lang="en-US"/>
        </a:p>
      </dgm:t>
    </dgm:pt>
    <dgm:pt modelId="{34F01B2E-F58F-4C04-9F9A-C7934A04B09E}" type="pres">
      <dgm:prSet presAssocID="{DEA48690-2C30-4863-9625-44BD5C503A2D}" presName="linear" presStyleCnt="0">
        <dgm:presLayoutVars>
          <dgm:animLvl val="lvl"/>
          <dgm:resizeHandles val="exact"/>
        </dgm:presLayoutVars>
      </dgm:prSet>
      <dgm:spPr/>
    </dgm:pt>
    <dgm:pt modelId="{96E17082-CC09-42ED-9666-9B1ECEA4D17E}" type="pres">
      <dgm:prSet presAssocID="{D68C0EF0-E5D9-4018-9E76-93A456E81744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A46BBC7A-2353-4756-8147-DC441FE753EA}" type="pres">
      <dgm:prSet presAssocID="{8DEABE57-7CF6-4864-B226-E579828BF870}" presName="spacer" presStyleCnt="0"/>
      <dgm:spPr/>
    </dgm:pt>
    <dgm:pt modelId="{AA88B218-E600-44F3-A1CC-93E69A647793}" type="pres">
      <dgm:prSet presAssocID="{AFB093CC-A5CD-417A-9F02-D42501104E44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01C5EBA9-2CCA-45FC-803A-660A9B74EC1D}" type="pres">
      <dgm:prSet presAssocID="{A0CAD87C-A419-4BE4-AD41-F9CC0905DBA7}" presName="spacer" presStyleCnt="0"/>
      <dgm:spPr/>
    </dgm:pt>
    <dgm:pt modelId="{FA3B3D9C-3F15-4613-829E-89C5F5CB07F6}" type="pres">
      <dgm:prSet presAssocID="{1FB703EA-36AA-4C2F-BB8A-2AD4EDE376F9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3CB2CD69-D051-4EC2-A31A-FB9623773CBC}" type="pres">
      <dgm:prSet presAssocID="{22FE048C-5E11-4F21-9CBD-9BF7AF112B85}" presName="spacer" presStyleCnt="0"/>
      <dgm:spPr/>
    </dgm:pt>
    <dgm:pt modelId="{941F66AE-405E-4876-94C7-00C8433AD485}" type="pres">
      <dgm:prSet presAssocID="{4B8052BA-D686-4AD8-BEE9-B6D6AAA34E5E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28BF69E0-7548-46A4-AD9B-C485A48569EC}" type="pres">
      <dgm:prSet presAssocID="{AAAE17A2-50A8-4742-9CEC-641743371991}" presName="spacer" presStyleCnt="0"/>
      <dgm:spPr/>
    </dgm:pt>
    <dgm:pt modelId="{11D0A7A4-EA3F-4AF6-8846-E49B05D2230A}" type="pres">
      <dgm:prSet presAssocID="{B01794AF-6292-448A-8A61-A2DD7A3B1E6E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75F80674-6465-4293-975A-C9C76FFDCBDB}" type="pres">
      <dgm:prSet presAssocID="{B0F6A39D-1D0E-44B0-94FA-D75D1FD1DD44}" presName="spacer" presStyleCnt="0"/>
      <dgm:spPr/>
    </dgm:pt>
    <dgm:pt modelId="{69B95015-C085-44A5-93D7-F6135AFC7602}" type="pres">
      <dgm:prSet presAssocID="{02C69BE4-C794-4F2A-9506-3650402C6B21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58B9770C-6514-4307-B79F-74923E0D6566}" srcId="{DEA48690-2C30-4863-9625-44BD5C503A2D}" destId="{D68C0EF0-E5D9-4018-9E76-93A456E81744}" srcOrd="0" destOrd="0" parTransId="{46BB9938-68A2-41BA-B1BA-2E0554B2E821}" sibTransId="{8DEABE57-7CF6-4864-B226-E579828BF870}"/>
    <dgm:cxn modelId="{CAC90718-0F7A-4FF6-84D9-EDC5CBE10CBB}" type="presOf" srcId="{02C69BE4-C794-4F2A-9506-3650402C6B21}" destId="{69B95015-C085-44A5-93D7-F6135AFC7602}" srcOrd="0" destOrd="0" presId="urn:microsoft.com/office/officeart/2005/8/layout/vList2"/>
    <dgm:cxn modelId="{49CB1B2E-1245-4C87-9DE8-586854A2CA63}" type="presOf" srcId="{B01794AF-6292-448A-8A61-A2DD7A3B1E6E}" destId="{11D0A7A4-EA3F-4AF6-8846-E49B05D2230A}" srcOrd="0" destOrd="0" presId="urn:microsoft.com/office/officeart/2005/8/layout/vList2"/>
    <dgm:cxn modelId="{720AAC2F-7651-4C52-999D-73F1A9350473}" srcId="{DEA48690-2C30-4863-9625-44BD5C503A2D}" destId="{1FB703EA-36AA-4C2F-BB8A-2AD4EDE376F9}" srcOrd="2" destOrd="0" parTransId="{87541EDF-1F20-4E58-969E-439A5CA8CAEC}" sibTransId="{22FE048C-5E11-4F21-9CBD-9BF7AF112B85}"/>
    <dgm:cxn modelId="{C992DE45-5AD9-46C3-AADC-1C158528AAE5}" type="presOf" srcId="{1FB703EA-36AA-4C2F-BB8A-2AD4EDE376F9}" destId="{FA3B3D9C-3F15-4613-829E-89C5F5CB07F6}" srcOrd="0" destOrd="0" presId="urn:microsoft.com/office/officeart/2005/8/layout/vList2"/>
    <dgm:cxn modelId="{EACC5A79-E75D-4B22-AC4F-9DE43DF8B998}" srcId="{DEA48690-2C30-4863-9625-44BD5C503A2D}" destId="{B01794AF-6292-448A-8A61-A2DD7A3B1E6E}" srcOrd="4" destOrd="0" parTransId="{592616A7-1FCA-4724-8E1F-7CEB76894EA3}" sibTransId="{B0F6A39D-1D0E-44B0-94FA-D75D1FD1DD44}"/>
    <dgm:cxn modelId="{6592CEB8-444E-47C4-AD8D-A706503B4D29}" type="presOf" srcId="{DEA48690-2C30-4863-9625-44BD5C503A2D}" destId="{34F01B2E-F58F-4C04-9F9A-C7934A04B09E}" srcOrd="0" destOrd="0" presId="urn:microsoft.com/office/officeart/2005/8/layout/vList2"/>
    <dgm:cxn modelId="{97D041C1-462C-4CF6-A6BD-99E4F2811E12}" srcId="{DEA48690-2C30-4863-9625-44BD5C503A2D}" destId="{02C69BE4-C794-4F2A-9506-3650402C6B21}" srcOrd="5" destOrd="0" parTransId="{DF63D00D-BC97-4BBF-AA41-9CC7EAF8C2F2}" sibTransId="{985C926E-709D-49DF-9DAC-F66CBCCD9468}"/>
    <dgm:cxn modelId="{6C261FC9-9C41-4405-BC9D-E0B0DE39E78E}" srcId="{DEA48690-2C30-4863-9625-44BD5C503A2D}" destId="{AFB093CC-A5CD-417A-9F02-D42501104E44}" srcOrd="1" destOrd="0" parTransId="{A4B87005-4A59-47A1-AFD8-C68D016D319F}" sibTransId="{A0CAD87C-A419-4BE4-AD41-F9CC0905DBA7}"/>
    <dgm:cxn modelId="{953FE3D5-553E-4B04-9124-C59AA1447CA1}" type="presOf" srcId="{AFB093CC-A5CD-417A-9F02-D42501104E44}" destId="{AA88B218-E600-44F3-A1CC-93E69A647793}" srcOrd="0" destOrd="0" presId="urn:microsoft.com/office/officeart/2005/8/layout/vList2"/>
    <dgm:cxn modelId="{D41462DA-DE7A-47A8-AE08-87A1BBF09C4B}" type="presOf" srcId="{D68C0EF0-E5D9-4018-9E76-93A456E81744}" destId="{96E17082-CC09-42ED-9666-9B1ECEA4D17E}" srcOrd="0" destOrd="0" presId="urn:microsoft.com/office/officeart/2005/8/layout/vList2"/>
    <dgm:cxn modelId="{7F0BB5EB-0C32-46A1-B63C-6B1B663700C8}" type="presOf" srcId="{4B8052BA-D686-4AD8-BEE9-B6D6AAA34E5E}" destId="{941F66AE-405E-4876-94C7-00C8433AD485}" srcOrd="0" destOrd="0" presId="urn:microsoft.com/office/officeart/2005/8/layout/vList2"/>
    <dgm:cxn modelId="{6241EEEB-D406-4666-9636-152C7C3DFE29}" srcId="{DEA48690-2C30-4863-9625-44BD5C503A2D}" destId="{4B8052BA-D686-4AD8-BEE9-B6D6AAA34E5E}" srcOrd="3" destOrd="0" parTransId="{7AE52899-15AD-4546-9CE9-ACB91208715A}" sibTransId="{AAAE17A2-50A8-4742-9CEC-641743371991}"/>
    <dgm:cxn modelId="{1F568D18-73BA-4C04-916F-496AB04F4AE6}" type="presParOf" srcId="{34F01B2E-F58F-4C04-9F9A-C7934A04B09E}" destId="{96E17082-CC09-42ED-9666-9B1ECEA4D17E}" srcOrd="0" destOrd="0" presId="urn:microsoft.com/office/officeart/2005/8/layout/vList2"/>
    <dgm:cxn modelId="{EB7884B1-C784-447F-A8AD-D959285D2C19}" type="presParOf" srcId="{34F01B2E-F58F-4C04-9F9A-C7934A04B09E}" destId="{A46BBC7A-2353-4756-8147-DC441FE753EA}" srcOrd="1" destOrd="0" presId="urn:microsoft.com/office/officeart/2005/8/layout/vList2"/>
    <dgm:cxn modelId="{F7211EF6-5DEB-43DF-82AE-5D31C6D54607}" type="presParOf" srcId="{34F01B2E-F58F-4C04-9F9A-C7934A04B09E}" destId="{AA88B218-E600-44F3-A1CC-93E69A647793}" srcOrd="2" destOrd="0" presId="urn:microsoft.com/office/officeart/2005/8/layout/vList2"/>
    <dgm:cxn modelId="{C96C487D-96AF-4D4D-895B-FB0091AFF6D1}" type="presParOf" srcId="{34F01B2E-F58F-4C04-9F9A-C7934A04B09E}" destId="{01C5EBA9-2CCA-45FC-803A-660A9B74EC1D}" srcOrd="3" destOrd="0" presId="urn:microsoft.com/office/officeart/2005/8/layout/vList2"/>
    <dgm:cxn modelId="{32101F76-76B8-4ECF-BF7F-AA3056E74D3D}" type="presParOf" srcId="{34F01B2E-F58F-4C04-9F9A-C7934A04B09E}" destId="{FA3B3D9C-3F15-4613-829E-89C5F5CB07F6}" srcOrd="4" destOrd="0" presId="urn:microsoft.com/office/officeart/2005/8/layout/vList2"/>
    <dgm:cxn modelId="{A0ED65F9-EEE4-4630-8363-B9ABBEA2B147}" type="presParOf" srcId="{34F01B2E-F58F-4C04-9F9A-C7934A04B09E}" destId="{3CB2CD69-D051-4EC2-A31A-FB9623773CBC}" srcOrd="5" destOrd="0" presId="urn:microsoft.com/office/officeart/2005/8/layout/vList2"/>
    <dgm:cxn modelId="{1C7DD868-C3DB-4C1B-B8FC-555E22C6748B}" type="presParOf" srcId="{34F01B2E-F58F-4C04-9F9A-C7934A04B09E}" destId="{941F66AE-405E-4876-94C7-00C8433AD485}" srcOrd="6" destOrd="0" presId="urn:microsoft.com/office/officeart/2005/8/layout/vList2"/>
    <dgm:cxn modelId="{C015E5B4-33CA-403B-89B4-7313FC2DA818}" type="presParOf" srcId="{34F01B2E-F58F-4C04-9F9A-C7934A04B09E}" destId="{28BF69E0-7548-46A4-AD9B-C485A48569EC}" srcOrd="7" destOrd="0" presId="urn:microsoft.com/office/officeart/2005/8/layout/vList2"/>
    <dgm:cxn modelId="{4A84BA63-B0D6-426F-9296-592C8ADE8055}" type="presParOf" srcId="{34F01B2E-F58F-4C04-9F9A-C7934A04B09E}" destId="{11D0A7A4-EA3F-4AF6-8846-E49B05D2230A}" srcOrd="8" destOrd="0" presId="urn:microsoft.com/office/officeart/2005/8/layout/vList2"/>
    <dgm:cxn modelId="{813DB5E3-1D64-4D0A-91FB-9FD3EC61C6EC}" type="presParOf" srcId="{34F01B2E-F58F-4C04-9F9A-C7934A04B09E}" destId="{75F80674-6465-4293-975A-C9C76FFDCBDB}" srcOrd="9" destOrd="0" presId="urn:microsoft.com/office/officeart/2005/8/layout/vList2"/>
    <dgm:cxn modelId="{E7866AA8-5F99-4AFC-BF4F-72068284229D}" type="presParOf" srcId="{34F01B2E-F58F-4C04-9F9A-C7934A04B09E}" destId="{69B95015-C085-44A5-93D7-F6135AFC7602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60EB9C-C290-454B-B6F3-1300D06451C6}">
      <dsp:nvSpPr>
        <dsp:cNvPr id="0" name=""/>
        <dsp:cNvSpPr/>
      </dsp:nvSpPr>
      <dsp:spPr>
        <a:xfrm>
          <a:off x="0" y="52648"/>
          <a:ext cx="6949440" cy="10740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Kokouksen puheenjohtajan ja sihteerin sekä pöytäkirjantarkastajien valinta</a:t>
          </a:r>
        </a:p>
      </dsp:txBody>
      <dsp:txXfrm>
        <a:off x="52431" y="105079"/>
        <a:ext cx="6844578" cy="969198"/>
      </dsp:txXfrm>
    </dsp:sp>
    <dsp:sp modelId="{8AA8C52F-550C-41A8-B24B-50D0EEBAAAFD}">
      <dsp:nvSpPr>
        <dsp:cNvPr id="0" name=""/>
        <dsp:cNvSpPr/>
      </dsp:nvSpPr>
      <dsp:spPr>
        <a:xfrm>
          <a:off x="0" y="1204468"/>
          <a:ext cx="6949440" cy="1074060"/>
        </a:xfrm>
        <a:prstGeom prst="roundRect">
          <a:avLst/>
        </a:prstGeom>
        <a:solidFill>
          <a:schemeClr val="accent5">
            <a:hueOff val="-3038037"/>
            <a:satOff val="-207"/>
            <a:lumOff val="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Vahvistetaan kokouksen laillisuus, päätösvaltaisuus sekä esityslista</a:t>
          </a:r>
        </a:p>
      </dsp:txBody>
      <dsp:txXfrm>
        <a:off x="52431" y="1256899"/>
        <a:ext cx="6844578" cy="969198"/>
      </dsp:txXfrm>
    </dsp:sp>
    <dsp:sp modelId="{668661CC-87FC-41BE-BEA2-21586BC7D716}">
      <dsp:nvSpPr>
        <dsp:cNvPr id="0" name=""/>
        <dsp:cNvSpPr/>
      </dsp:nvSpPr>
      <dsp:spPr>
        <a:xfrm>
          <a:off x="0" y="2356288"/>
          <a:ext cx="6949440" cy="107406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Vuoden 2024 toimintakertomuksen esittely ja hyväksyminen</a:t>
          </a:r>
        </a:p>
      </dsp:txBody>
      <dsp:txXfrm>
        <a:off x="52431" y="2408719"/>
        <a:ext cx="6844578" cy="969198"/>
      </dsp:txXfrm>
    </dsp:sp>
    <dsp:sp modelId="{2BB27E03-70AA-48E2-A5DF-98DD4B8669BD}">
      <dsp:nvSpPr>
        <dsp:cNvPr id="0" name=""/>
        <dsp:cNvSpPr/>
      </dsp:nvSpPr>
      <dsp:spPr>
        <a:xfrm>
          <a:off x="0" y="3508108"/>
          <a:ext cx="6949440" cy="1074060"/>
        </a:xfrm>
        <a:prstGeom prst="roundRect">
          <a:avLst/>
        </a:prstGeom>
        <a:solidFill>
          <a:schemeClr val="accent5">
            <a:hueOff val="-9114112"/>
            <a:satOff val="-620"/>
            <a:lumOff val="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Vuoden 2024 tilinpäätöksen ja toiminnantarkastajan lausunnon kuuleminen</a:t>
          </a:r>
        </a:p>
      </dsp:txBody>
      <dsp:txXfrm>
        <a:off x="52431" y="3560539"/>
        <a:ext cx="6844578" cy="969198"/>
      </dsp:txXfrm>
    </dsp:sp>
    <dsp:sp modelId="{038D8B8E-A2F3-41A7-A79F-552ECA329ADF}">
      <dsp:nvSpPr>
        <dsp:cNvPr id="0" name=""/>
        <dsp:cNvSpPr/>
      </dsp:nvSpPr>
      <dsp:spPr>
        <a:xfrm>
          <a:off x="0" y="4659928"/>
          <a:ext cx="6949440" cy="107406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Toiminnantarkastuksen hyväksyminen ja tili- ja vastuuvapauden myöntäminen</a:t>
          </a:r>
        </a:p>
      </dsp:txBody>
      <dsp:txXfrm>
        <a:off x="52431" y="4712359"/>
        <a:ext cx="6844578" cy="9691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E17082-CC09-42ED-9666-9B1ECEA4D17E}">
      <dsp:nvSpPr>
        <dsp:cNvPr id="0" name=""/>
        <dsp:cNvSpPr/>
      </dsp:nvSpPr>
      <dsp:spPr>
        <a:xfrm>
          <a:off x="0" y="951478"/>
          <a:ext cx="6949440" cy="58967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Vuoden 2025 toimintasuunnitelman hyväksyminen</a:t>
          </a:r>
        </a:p>
      </dsp:txBody>
      <dsp:txXfrm>
        <a:off x="28786" y="980264"/>
        <a:ext cx="6891868" cy="532107"/>
      </dsp:txXfrm>
    </dsp:sp>
    <dsp:sp modelId="{AA88B218-E600-44F3-A1CC-93E69A647793}">
      <dsp:nvSpPr>
        <dsp:cNvPr id="0" name=""/>
        <dsp:cNvSpPr/>
      </dsp:nvSpPr>
      <dsp:spPr>
        <a:xfrm>
          <a:off x="0" y="1610278"/>
          <a:ext cx="6949440" cy="589679"/>
        </a:xfrm>
        <a:prstGeom prst="roundRect">
          <a:avLst/>
        </a:prstGeom>
        <a:solidFill>
          <a:schemeClr val="accent5">
            <a:hueOff val="-2430430"/>
            <a:satOff val="-165"/>
            <a:lumOff val="39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Vuoden 2025 talousarvion hyväksyminen</a:t>
          </a:r>
        </a:p>
      </dsp:txBody>
      <dsp:txXfrm>
        <a:off x="28786" y="1639064"/>
        <a:ext cx="6891868" cy="532107"/>
      </dsp:txXfrm>
    </dsp:sp>
    <dsp:sp modelId="{FA3B3D9C-3F15-4613-829E-89C5F5CB07F6}">
      <dsp:nvSpPr>
        <dsp:cNvPr id="0" name=""/>
        <dsp:cNvSpPr/>
      </dsp:nvSpPr>
      <dsp:spPr>
        <a:xfrm>
          <a:off x="0" y="2269078"/>
          <a:ext cx="6949440" cy="589679"/>
        </a:xfrm>
        <a:prstGeom prst="roundRect">
          <a:avLst/>
        </a:prstGeom>
        <a:solidFill>
          <a:schemeClr val="accent5">
            <a:hueOff val="-4860860"/>
            <a:satOff val="-330"/>
            <a:lumOff val="78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Hallituksen jäsenten toteaminen</a:t>
          </a:r>
        </a:p>
      </dsp:txBody>
      <dsp:txXfrm>
        <a:off x="28786" y="2297864"/>
        <a:ext cx="6891868" cy="532107"/>
      </dsp:txXfrm>
    </dsp:sp>
    <dsp:sp modelId="{941F66AE-405E-4876-94C7-00C8433AD485}">
      <dsp:nvSpPr>
        <dsp:cNvPr id="0" name=""/>
        <dsp:cNvSpPr/>
      </dsp:nvSpPr>
      <dsp:spPr>
        <a:xfrm>
          <a:off x="0" y="2927878"/>
          <a:ext cx="6949440" cy="589679"/>
        </a:xfrm>
        <a:prstGeom prst="roundRect">
          <a:avLst/>
        </a:prstGeom>
        <a:solidFill>
          <a:schemeClr val="accent5">
            <a:hueOff val="-7291290"/>
            <a:satOff val="-496"/>
            <a:lumOff val="117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Jäsenmaksusta päättäminen</a:t>
          </a:r>
        </a:p>
      </dsp:txBody>
      <dsp:txXfrm>
        <a:off x="28786" y="2956664"/>
        <a:ext cx="6891868" cy="532107"/>
      </dsp:txXfrm>
    </dsp:sp>
    <dsp:sp modelId="{11D0A7A4-EA3F-4AF6-8846-E49B05D2230A}">
      <dsp:nvSpPr>
        <dsp:cNvPr id="0" name=""/>
        <dsp:cNvSpPr/>
      </dsp:nvSpPr>
      <dsp:spPr>
        <a:xfrm>
          <a:off x="0" y="3586678"/>
          <a:ext cx="6949440" cy="589679"/>
        </a:xfrm>
        <a:prstGeom prst="roundRect">
          <a:avLst/>
        </a:prstGeom>
        <a:solidFill>
          <a:schemeClr val="accent5">
            <a:hueOff val="-9721720"/>
            <a:satOff val="-661"/>
            <a:lumOff val="156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Toiminnantarkastajan valinta</a:t>
          </a:r>
        </a:p>
      </dsp:txBody>
      <dsp:txXfrm>
        <a:off x="28786" y="3615464"/>
        <a:ext cx="6891868" cy="532107"/>
      </dsp:txXfrm>
    </dsp:sp>
    <dsp:sp modelId="{69B95015-C085-44A5-93D7-F6135AFC7602}">
      <dsp:nvSpPr>
        <dsp:cNvPr id="0" name=""/>
        <dsp:cNvSpPr/>
      </dsp:nvSpPr>
      <dsp:spPr>
        <a:xfrm>
          <a:off x="0" y="4245478"/>
          <a:ext cx="6949440" cy="589679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Kyläyhdistyksen kuulumiset ja suunnitelmat</a:t>
          </a:r>
        </a:p>
      </dsp:txBody>
      <dsp:txXfrm>
        <a:off x="28786" y="4274264"/>
        <a:ext cx="6891868" cy="5321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DEB204-6D46-44B9-B383-FC76B2B99D1B}" type="datetimeFigureOut">
              <a:rPr lang="en-FI" smtClean="0"/>
              <a:t>05/06/2025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77A7C4-1A07-4C94-A192-4E15BF9889B1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005326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77A7C4-1A07-4C94-A192-4E15BF9889B1}" type="slidenum">
              <a:rPr lang="en-FI" smtClean="0"/>
              <a:t>2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7518473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35F83C-6C3D-37A9-6980-5456FD1D0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1C0DC9-8CC1-CD33-DB69-C4D8E60D24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BC3106-9357-0C3A-D360-FB854F94E1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58DBF5-8F81-38CC-8B98-C5AEF01138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77A7C4-1A07-4C94-A192-4E15BF9889B1}" type="slidenum">
              <a:rPr lang="en-FI" smtClean="0"/>
              <a:t>3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106211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30D8C-2DE1-9AE1-5DEF-2A52F86F7B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F3C245-9336-C86E-E2DD-A93F7BE4A0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98316-E13B-6593-6FFF-F2C62A845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C52D-D80F-475F-AD66-5C5F0623CAF2}" type="datetimeFigureOut">
              <a:rPr lang="en-FI" smtClean="0"/>
              <a:t>05/06/2025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CD24E1-74A8-C8AF-3220-C6248E1AC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829DD4-6173-5719-6C95-2F9A3891F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0189-F3F6-4C29-9A54-D2C6A69D2CC9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731917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E45F0-3E65-04CF-90DD-6D96F44C3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6353A9-0B30-1D49-4E90-B9BDE5D66A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278FE-80EC-3921-BCFE-C5C032B59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C52D-D80F-475F-AD66-5C5F0623CAF2}" type="datetimeFigureOut">
              <a:rPr lang="en-FI" smtClean="0"/>
              <a:t>05/06/2025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2F7307-383C-ED53-4E63-5FD47851E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6A7D44-9519-AF1C-FFF1-7E6D92390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0189-F3F6-4C29-9A54-D2C6A69D2CC9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720565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A790FF-1A05-CB51-8240-14E419A2D0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1BD3F6-EA19-9CB6-BAAB-B8AA04027F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6D218E-A235-4E31-B839-B9E2C7D3B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C52D-D80F-475F-AD66-5C5F0623CAF2}" type="datetimeFigureOut">
              <a:rPr lang="en-FI" smtClean="0"/>
              <a:t>05/06/2025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C1791-4581-A60E-CC79-84EBB8056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C6E26-077D-38E9-AEA4-FDBCB7467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0189-F3F6-4C29-9A54-D2C6A69D2CC9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98996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FCADEA-2AE9-3ED5-5B0C-E490B24EF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EC9DEC-8A20-451B-AADF-F3B41685C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E6D426-3ED2-DD5A-A5E2-E914E0C92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C52D-D80F-475F-AD66-5C5F0623CAF2}" type="datetimeFigureOut">
              <a:rPr lang="en-FI" smtClean="0"/>
              <a:t>05/06/2025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42E9F-FE47-1229-1B60-226BD1CFE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46B7FF-17A7-7347-21E4-0DC04C0EA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0189-F3F6-4C29-9A54-D2C6A69D2CC9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659730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CE647-47B7-BF1A-7226-6EA34804C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AA317D-F5A3-F986-40EE-8F3946C68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CA4699-AF33-11CB-0CCE-1A4D15335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C52D-D80F-475F-AD66-5C5F0623CAF2}" type="datetimeFigureOut">
              <a:rPr lang="en-FI" smtClean="0"/>
              <a:t>05/06/2025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522AA-6673-A91F-AEE5-660994D71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CC03D-C68B-4028-D45F-C977E8119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0189-F3F6-4C29-9A54-D2C6A69D2CC9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578377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71F5F-45CF-B58C-F266-9E9E47141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3B248-BC80-9DF8-9EC6-DEDD04C0DB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1644FF-27FC-8DEC-9B0C-FA55A3BBC3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161E99-D777-0C91-9DB6-C84922B9F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C52D-D80F-475F-AD66-5C5F0623CAF2}" type="datetimeFigureOut">
              <a:rPr lang="en-FI" smtClean="0"/>
              <a:t>05/06/2025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1F18F1-A825-F453-44D8-6A83AB03F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33185-B050-56E3-E839-0DE594458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0189-F3F6-4C29-9A54-D2C6A69D2CC9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809449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DD94B-4CD6-EC0E-96D4-918B08EF4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7C023B-24B5-D8EE-3812-3E57C624DC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D9CE39-DE6E-2E09-8B14-6A9FE044FA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C4389F-266D-7C25-AEC6-CD5FC36216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B5EA5E-BC03-F2DB-2068-8910AA02CF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25CBFB-CA8F-12C8-D05E-FF2DC81DF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C52D-D80F-475F-AD66-5C5F0623CAF2}" type="datetimeFigureOut">
              <a:rPr lang="en-FI" smtClean="0"/>
              <a:t>05/06/2025</a:t>
            </a:fld>
            <a:endParaRPr lang="en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564F0C-6B97-EB6A-8281-D8A9392E0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8732AB-BCF3-8F0B-C940-36CF8F39F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0189-F3F6-4C29-9A54-D2C6A69D2CC9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961927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2EFD7-849F-4AEB-7848-2D4000A8E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C27C8F-27F2-7707-869C-BEC0483E2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C52D-D80F-475F-AD66-5C5F0623CAF2}" type="datetimeFigureOut">
              <a:rPr lang="en-FI" smtClean="0"/>
              <a:t>05/06/2025</a:t>
            </a:fld>
            <a:endParaRPr lang="en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C99399-493C-7F04-E6EE-DB2B6E1C3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937407-452F-78BA-DF62-185611B5E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0189-F3F6-4C29-9A54-D2C6A69D2CC9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058059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DE7750-B913-F675-CB1C-115119A13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C52D-D80F-475F-AD66-5C5F0623CAF2}" type="datetimeFigureOut">
              <a:rPr lang="en-FI" smtClean="0"/>
              <a:t>05/06/2025</a:t>
            </a:fld>
            <a:endParaRPr lang="en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35651A-8BF9-713C-4AD6-57F59C128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0318A8-8333-3948-C680-4A0A7FB81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0189-F3F6-4C29-9A54-D2C6A69D2CC9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2148032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F9DDE-7883-654C-2C37-7872A690C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00FA4-880F-017D-1AF7-97013138B4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75FB57-92A2-C82D-F29D-D6E10D2A42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3D8B51-3034-3E2C-10DE-5C7C3FB8F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C52D-D80F-475F-AD66-5C5F0623CAF2}" type="datetimeFigureOut">
              <a:rPr lang="en-FI" smtClean="0"/>
              <a:t>05/06/2025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C7F190-1C7C-B834-DE9A-DEEB67BB9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5B3F0B-49EE-2C43-4EB8-CB282132E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0189-F3F6-4C29-9A54-D2C6A69D2CC9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602205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25CFE-C8DE-67C0-C61C-384432232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897A7D-2C21-2685-9FEA-2D373ACFC3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282A65-A594-EA38-97A1-F50CA2B731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5ED69B-E7C1-579F-BD15-EDB783F62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EC52D-D80F-475F-AD66-5C5F0623CAF2}" type="datetimeFigureOut">
              <a:rPr lang="en-FI" smtClean="0"/>
              <a:t>05/06/2025</a:t>
            </a:fld>
            <a:endParaRPr lang="en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9CFA8E-6076-3D96-5A55-864290E5A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FF75A0-889D-22C8-4CD5-F78CC8699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0189-F3F6-4C29-9A54-D2C6A69D2CC9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1974289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50A5FB-294F-77DE-527C-3ACCE5379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CDFCD-CF99-1A48-D1E5-B179BD60EF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B8EB3-6B3D-30C3-84FC-53DE986093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7EC52D-D80F-475F-AD66-5C5F0623CAF2}" type="datetimeFigureOut">
              <a:rPr lang="en-FI" smtClean="0"/>
              <a:t>05/06/2025</a:t>
            </a:fld>
            <a:endParaRPr lang="en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3E927-261F-4A3A-7CB0-158A3D5537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44C2B-0BA6-124D-8DE9-A686267EC9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370189-F3F6-4C29-9A54-D2C6A69D2CC9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771174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1B8E19-7D88-BAC5-CB04-1D77174A07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595F58-82A3-AE69-3CE6-80FE72D278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5162" y="1720611"/>
            <a:ext cx="4900034" cy="3449497"/>
          </a:xfrm>
        </p:spPr>
        <p:txBody>
          <a:bodyPr anchor="ctr">
            <a:normAutofit/>
          </a:bodyPr>
          <a:lstStyle/>
          <a:p>
            <a:pPr algn="r"/>
            <a:r>
              <a:rPr lang="en-US" sz="5100" err="1"/>
              <a:t>Karigasniemen</a:t>
            </a:r>
            <a:r>
              <a:rPr lang="en-US" sz="5100"/>
              <a:t> </a:t>
            </a:r>
            <a:r>
              <a:rPr lang="en-US" sz="5100" err="1"/>
              <a:t>Kyläyhdistyksen</a:t>
            </a:r>
            <a:r>
              <a:rPr lang="en-US" sz="5100"/>
              <a:t> </a:t>
            </a:r>
            <a:r>
              <a:rPr lang="en-US" sz="5100" err="1"/>
              <a:t>Sääntömääräinen</a:t>
            </a:r>
            <a:r>
              <a:rPr lang="en-US" sz="5100"/>
              <a:t> </a:t>
            </a:r>
            <a:r>
              <a:rPr lang="en-US" sz="5100" err="1"/>
              <a:t>yleiskokous</a:t>
            </a:r>
            <a:endParaRPr lang="en-FI" sz="51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D20F68-FBA0-FEC0-8FB4-EEE388BAE7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13787" y="1746541"/>
            <a:ext cx="3319999" cy="3386121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6.6.2025 Klo 18:00</a:t>
            </a:r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302414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5CD608A-037B-7A91-897E-0D03A4675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en-US" dirty="0" err="1"/>
              <a:t>Käsiteltävät</a:t>
            </a:r>
            <a:r>
              <a:rPr lang="en-US" dirty="0"/>
              <a:t> </a:t>
            </a:r>
            <a:r>
              <a:rPr lang="en-US" dirty="0" err="1"/>
              <a:t>asiat</a:t>
            </a:r>
            <a:r>
              <a:rPr lang="en-US" dirty="0"/>
              <a:t> 1/2</a:t>
            </a:r>
            <a:endParaRPr lang="en-FI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6E5B973-6DCA-C3C7-D624-3CAFDE7AA0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1819153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80419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AD9289-6BCE-20F5-2252-CECDE91595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08ABDE-8319-ED78-3F91-988D9BCD7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en-US" dirty="0" err="1"/>
              <a:t>Käsiteltävät</a:t>
            </a:r>
            <a:r>
              <a:rPr lang="en-US" dirty="0"/>
              <a:t> </a:t>
            </a:r>
            <a:r>
              <a:rPr lang="en-US" dirty="0" err="1"/>
              <a:t>asiat</a:t>
            </a:r>
            <a:r>
              <a:rPr lang="en-US" dirty="0"/>
              <a:t> 2/2</a:t>
            </a:r>
            <a:endParaRPr lang="en-FI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CA4EAE5-A312-BBC4-999A-D354F6412C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8628003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81074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68</Words>
  <Application>Microsoft Office PowerPoint</Application>
  <PresentationFormat>Widescreen</PresentationFormat>
  <Paragraphs>17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Karigasniemen Kyläyhdistyksen Sääntömääräinen yleiskokous</vt:lpstr>
      <vt:lpstr>Käsiteltävät asiat 1/2</vt:lpstr>
      <vt:lpstr>Käsiteltävät asiat 2/2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Tommi Ylimaki (Nokia)</dc:creator>
  <cp:lastModifiedBy>Tommi Ylimaki (Nokia)</cp:lastModifiedBy>
  <cp:revision>1</cp:revision>
  <dcterms:created xsi:type="dcterms:W3CDTF">2025-06-05T17:55:14Z</dcterms:created>
  <dcterms:modified xsi:type="dcterms:W3CDTF">2025-06-05T18:16:52Z</dcterms:modified>
</cp:coreProperties>
</file>